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0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353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Grocery Management System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324124" y="337054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79902"/>
            <a:ext cx="7468553" cy="225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Members: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1. </a:t>
            </a:r>
            <a:r>
              <a:rPr lang="en-US" sz="1850" b="1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Revatee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Ghatage       102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2. Sanaa Shaikh               103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3. Anisha </a:t>
            </a:r>
            <a:r>
              <a:rPr lang="en-US" sz="1850" b="1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Shiudkar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119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                               4. Sakshi Sambhaji        125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22494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826687" y="6207085"/>
            <a:ext cx="25637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57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99" y="3630335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199" y="4687610"/>
            <a:ext cx="4162663" cy="2887861"/>
          </a:xfrm>
          <a:prstGeom prst="roundRect">
            <a:avLst>
              <a:gd name="adj" fmla="val 34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78825" y="4933236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8825" y="5426035"/>
            <a:ext cx="3671411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manage grocery items efficiently with features like adding , editing, removing and billing.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3868" y="4687610"/>
            <a:ext cx="4162663" cy="2887861"/>
          </a:xfrm>
          <a:prstGeom prst="roundRect">
            <a:avLst>
              <a:gd name="adj" fmla="val 34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9494" y="4933236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9494" y="5426035"/>
            <a:ext cx="3671411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Java Swing-based desktop app for small shops or personal use ,with real-time updates and search functionality.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537" y="4687610"/>
            <a:ext cx="4162663" cy="2887861"/>
          </a:xfrm>
          <a:prstGeom prst="roundRect">
            <a:avLst>
              <a:gd name="adj" fmla="val 34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163" y="4933236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163" y="5426035"/>
            <a:ext cx="3671411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accuracy ,saves time ,and streamlines daily grocery management tasks.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82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125" y="3518892"/>
            <a:ext cx="5426393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7125" y="4543068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3803" y="4599027"/>
            <a:ext cx="325517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62563" y="4628733"/>
            <a:ext cx="5614511" cy="1238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create simple and effective grocery billing system.</a:t>
            </a:r>
          </a:p>
        </p:txBody>
      </p:sp>
      <p:sp>
        <p:nvSpPr>
          <p:cNvPr id="8" name="Shape 5"/>
          <p:cNvSpPr/>
          <p:nvPr/>
        </p:nvSpPr>
        <p:spPr>
          <a:xfrm>
            <a:off x="7459385" y="4543068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6063" y="4599027"/>
            <a:ext cx="325517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208882" y="4622243"/>
            <a:ext cx="5902763" cy="91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Calculate and display total cost dynamically.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807125" y="6298882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3803" y="6354842"/>
            <a:ext cx="325517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556622" y="6378059"/>
            <a:ext cx="5520451" cy="121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/>
              <a:t>P</a:t>
            </a:r>
            <a: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rovide functionalities to manage item records.</a:t>
            </a:r>
          </a:p>
        </p:txBody>
      </p:sp>
      <p:sp>
        <p:nvSpPr>
          <p:cNvPr id="16" name="Shape 13"/>
          <p:cNvSpPr/>
          <p:nvPr/>
        </p:nvSpPr>
        <p:spPr>
          <a:xfrm>
            <a:off x="7459385" y="6298882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6063" y="6354842"/>
            <a:ext cx="325517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208883" y="6378058"/>
            <a:ext cx="5902762" cy="111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Enable quick search of items from the list.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355181"/>
            <a:ext cx="517707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System Architecture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332208"/>
            <a:ext cx="3272552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886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886" y="5997535"/>
            <a:ext cx="283273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JFrame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 </a:t>
            </a: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JTable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</a:t>
            </a: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JTextField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JButton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,</a:t>
            </a: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JLabel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, </a:t>
            </a: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JPanel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529" y="4332208"/>
            <a:ext cx="3272671" cy="879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2438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Logic Layer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62438" y="5997535"/>
            <a:ext cx="283285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Inputs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Calculations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Table Operations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Event Handling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32208"/>
            <a:ext cx="3272552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5108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/>
              <a:t>Data Management</a:t>
            </a:r>
          </a:p>
        </p:txBody>
      </p:sp>
      <p:sp>
        <p:nvSpPr>
          <p:cNvPr id="12" name="Text 6"/>
          <p:cNvSpPr/>
          <p:nvPr/>
        </p:nvSpPr>
        <p:spPr>
          <a:xfrm>
            <a:off x="7535108" y="5997535"/>
            <a:ext cx="283273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Default </a:t>
            </a:r>
            <a:r>
              <a:rPr lang="en-US" sz="17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TableModel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752" y="4332208"/>
            <a:ext cx="3272671" cy="8799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7660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Output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807660" y="5997535"/>
            <a:ext cx="283285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Tabular Data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Total Billing Display.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6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833" y="3474839"/>
            <a:ext cx="517910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Working of the System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422167" y="4336851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4302" y="4764082"/>
            <a:ext cx="2913005" cy="118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enters item name ,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Quantity and price.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030788" y="4336851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15673" y="4674122"/>
            <a:ext cx="2547342" cy="972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Clicking Add adds the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item to the table and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updates the total.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564473" y="4329377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08372" y="4764082"/>
            <a:ext cx="2547342" cy="97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Edit allows updating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Selected item details.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11010216" y="4336851"/>
            <a:ext cx="3035260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254174" y="4830306"/>
            <a:ext cx="2693319" cy="90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Remove deleted selected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row from the table.</a:t>
            </a:r>
            <a:endParaRPr lang="en-US" sz="20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63029283-15B1-9854-F4D5-1D3FB78606C1}"/>
              </a:ext>
            </a:extLst>
          </p:cNvPr>
          <p:cNvSpPr/>
          <p:nvPr/>
        </p:nvSpPr>
        <p:spPr>
          <a:xfrm>
            <a:off x="1829812" y="6105755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99816AEE-3521-03CB-617F-CF382645EE79}"/>
              </a:ext>
            </a:extLst>
          </p:cNvPr>
          <p:cNvSpPr/>
          <p:nvPr/>
        </p:nvSpPr>
        <p:spPr>
          <a:xfrm>
            <a:off x="5797629" y="6111652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1D59E55E-ECB4-5EDA-13C7-EA0CD544CDA9}"/>
              </a:ext>
            </a:extLst>
          </p:cNvPr>
          <p:cNvSpPr/>
          <p:nvPr/>
        </p:nvSpPr>
        <p:spPr>
          <a:xfrm>
            <a:off x="9376134" y="6102363"/>
            <a:ext cx="3035141" cy="216456"/>
          </a:xfrm>
          <a:prstGeom prst="roundRect">
            <a:avLst>
              <a:gd name="adj" fmla="val 4201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447C0-9E8E-5FA4-2CCD-1BC8FDD956FC}"/>
              </a:ext>
            </a:extLst>
          </p:cNvPr>
          <p:cNvSpPr txBox="1"/>
          <p:nvPr/>
        </p:nvSpPr>
        <p:spPr>
          <a:xfrm>
            <a:off x="5883123" y="6536209"/>
            <a:ext cx="2949647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Search highlights the item if found in the table.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1023A-ECDC-5D0C-ADC4-217B302EF5CE}"/>
              </a:ext>
            </a:extLst>
          </p:cNvPr>
          <p:cNvSpPr txBox="1"/>
          <p:nvPr/>
        </p:nvSpPr>
        <p:spPr>
          <a:xfrm>
            <a:off x="9736545" y="6516396"/>
            <a:ext cx="2547342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Bill is updated after every operation.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5FBCD-AEFE-A517-D0CA-F10F5DF595E4}"/>
              </a:ext>
            </a:extLst>
          </p:cNvPr>
          <p:cNvSpPr txBox="1"/>
          <p:nvPr/>
        </p:nvSpPr>
        <p:spPr>
          <a:xfrm>
            <a:off x="2183636" y="6522259"/>
            <a:ext cx="2547342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Clear All deletes all entries.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066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Java Concepts Used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408999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Swing 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112897"/>
            <a:ext cx="2800826" cy="106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 design using </a:t>
            </a:r>
            <a:r>
              <a:rPr lang="en-US" sz="185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JFrame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JPanel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,</a:t>
            </a:r>
            <a:r>
              <a:rPr lang="en-US" sz="185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JButton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,</a:t>
            </a:r>
            <a:r>
              <a:rPr lang="en-US" sz="185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JTable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,etc.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4089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Event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5000263"/>
            <a:ext cx="2800826" cy="1179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ActionListener for button action.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40899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Exception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5000263"/>
            <a:ext cx="2800826" cy="1179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invalid inputs with try-catch.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408999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OOP Concepts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5112897"/>
            <a:ext cx="2800826" cy="106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Encapsulation via private fields and methods.</a:t>
            </a:r>
            <a:endParaRPr lang="en-US" sz="18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1A56C4A-5D5B-CF45-D6DE-F4CF9C08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107"/>
            <a:ext cx="14630400" cy="29757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267</Words>
  <Application>Microsoft Office PowerPoint</Application>
  <PresentationFormat>Custom</PresentationFormat>
  <Paragraphs>64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Sakshi Sambhaji</cp:lastModifiedBy>
  <cp:revision>7</cp:revision>
  <dcterms:created xsi:type="dcterms:W3CDTF">2025-05-14T09:18:50Z</dcterms:created>
  <dcterms:modified xsi:type="dcterms:W3CDTF">2025-05-14T15:52:11Z</dcterms:modified>
</cp:coreProperties>
</file>